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2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7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1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3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7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9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10CB-490C-484C-9E30-FB5E4D9C81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E0C0-68C2-4668-8DD6-2AE75EDE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Kitchen Renovation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1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13" y="1825624"/>
            <a:ext cx="8577944" cy="4473575"/>
          </a:xfrm>
        </p:spPr>
      </p:pic>
    </p:spTree>
    <p:extLst>
      <p:ext uri="{BB962C8B-B14F-4D97-AF65-F5344CB8AC3E}">
        <p14:creationId xmlns:p14="http://schemas.microsoft.com/office/powerpoint/2010/main" val="105743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renovated kitchen with the electronic cookers provided a new appearance. The positioning of the chef’s office, windows and water tabs make it enhanced performance in terms on cooking.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 the structure by altering the kitchen layout.</a:t>
            </a:r>
          </a:p>
          <a:p>
            <a:r>
              <a:rPr lang="en-US" dirty="0" smtClean="0"/>
              <a:t>Providing additional facilities.</a:t>
            </a:r>
          </a:p>
          <a:p>
            <a:r>
              <a:rPr lang="en-US" dirty="0" smtClean="0"/>
              <a:t>Taking of measurements keenly  to make sure the products fit into the place.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5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of the kitchen.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2632304"/>
            <a:ext cx="4968189" cy="330403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6"/>
            <a:ext cx="4732192" cy="3549144"/>
          </a:xfrm>
        </p:spPr>
      </p:pic>
    </p:spTree>
    <p:extLst>
      <p:ext uri="{BB962C8B-B14F-4D97-AF65-F5344CB8AC3E}">
        <p14:creationId xmlns:p14="http://schemas.microsoft.com/office/powerpoint/2010/main" val="381059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Prior Electronic Design </a:t>
            </a:r>
          </a:p>
          <a:p>
            <a:pPr marL="0" indent="0">
              <a:buNone/>
            </a:pPr>
            <a:r>
              <a:rPr lang="en-US" sz="2000" b="0" i="0" dirty="0" smtClean="0">
                <a:effectLst/>
              </a:rPr>
              <a:t>A minimum clearance aisle of 3’6” (1.07 m) is required in front of the L-Shape layout, with recommended widths from 4’-6’ (1.2-1.8 m). L-Shape Kitchens have long linear lengths that range from 8’-13’ (2.4-4 m) and short lengths of 3’-9’ (.9-2.7 m). L-Shape Kitchens should be planned with an overall area of roughly 111 ft2 (10.3 m2).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46814"/>
            <a:ext cx="5181600" cy="3108960"/>
          </a:xfrm>
        </p:spPr>
      </p:pic>
    </p:spTree>
    <p:extLst>
      <p:ext uri="{BB962C8B-B14F-4D97-AF65-F5344CB8AC3E}">
        <p14:creationId xmlns:p14="http://schemas.microsoft.com/office/powerpoint/2010/main" val="289439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Layout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2171428"/>
            <a:ext cx="6008913" cy="461468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19" y="2171428"/>
            <a:ext cx="4549966" cy="4403924"/>
          </a:xfrm>
        </p:spPr>
      </p:pic>
    </p:spTree>
    <p:extLst>
      <p:ext uri="{BB962C8B-B14F-4D97-AF65-F5344CB8AC3E}">
        <p14:creationId xmlns:p14="http://schemas.microsoft.com/office/powerpoint/2010/main" val="128939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4489"/>
            <a:ext cx="5181600" cy="330956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1679"/>
            <a:ext cx="5181600" cy="4134986"/>
          </a:xfrm>
        </p:spPr>
      </p:pic>
    </p:spTree>
    <p:extLst>
      <p:ext uri="{BB962C8B-B14F-4D97-AF65-F5344CB8AC3E}">
        <p14:creationId xmlns:p14="http://schemas.microsoft.com/office/powerpoint/2010/main" val="17762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4" y="987425"/>
            <a:ext cx="5878285" cy="48815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 smtClean="0">
                <a:effectLst/>
              </a:rPr>
              <a:t>The measurements are in L-Shape Kitchen Islands in which kitchen layouts I have used two adjacent walls, or an L configuration, to efficiently array the various kitchen </a:t>
            </a:r>
            <a:r>
              <a:rPr lang="en-US" b="0" i="0" u="none" strike="noStrike" dirty="0" smtClean="0">
                <a:effectLst/>
              </a:rPr>
              <a:t>fixtures</a:t>
            </a:r>
            <a:r>
              <a:rPr lang="en-US" b="0" i="0" dirty="0" smtClean="0">
                <a:effectLst/>
              </a:rPr>
              <a:t> around a rectangular island counter. Spatially flexible for multiple variations of lengths and depths, L-Shape Kitchen Island designs provide increased work space and table surfaces for kitchen activities.</a:t>
            </a:r>
          </a:p>
          <a:p>
            <a:r>
              <a:rPr lang="en-US" b="0" i="0" dirty="0" smtClean="0">
                <a:effectLst/>
              </a:rPr>
              <a:t>A minimum clearance aisle of 3’6” (1.07 m) is required in front of an L-Shape layout, with recommended widths from 4’-6’ (1.2-1.8 m). L-Shape Kitchen Islands have long linear lengths that range from 8’-13’ (2.4-4 m) and short lengths of 3’-9’ (.9-2.7 m) and should be planned with an overall area of roughly 115 ft2 (10.7 m2).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1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kitchen proposal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29669"/>
            <a:ext cx="4572000" cy="31432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2190"/>
            <a:ext cx="5181600" cy="2918208"/>
          </a:xfrm>
        </p:spPr>
      </p:pic>
    </p:spTree>
    <p:extLst>
      <p:ext uri="{BB962C8B-B14F-4D97-AF65-F5344CB8AC3E}">
        <p14:creationId xmlns:p14="http://schemas.microsoft.com/office/powerpoint/2010/main" val="154409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6" y="2150431"/>
            <a:ext cx="4367279" cy="312115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95" y="2150431"/>
            <a:ext cx="5821505" cy="3121158"/>
          </a:xfrm>
        </p:spPr>
      </p:pic>
    </p:spTree>
    <p:extLst>
      <p:ext uri="{BB962C8B-B14F-4D97-AF65-F5344CB8AC3E}">
        <p14:creationId xmlns:p14="http://schemas.microsoft.com/office/powerpoint/2010/main" val="339427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190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Kitchen Renovation</vt:lpstr>
      <vt:lpstr>Introduction </vt:lpstr>
      <vt:lpstr>Photos of the kitchen.</vt:lpstr>
      <vt:lpstr>PowerPoint Presentation</vt:lpstr>
      <vt:lpstr>Modern Layout</vt:lpstr>
      <vt:lpstr>PowerPoint Presentation</vt:lpstr>
      <vt:lpstr>Electronic Design</vt:lpstr>
      <vt:lpstr>Modern kitchen proposal</vt:lpstr>
      <vt:lpstr>Proposed model</vt:lpstr>
      <vt:lpstr>Calculations.</vt:lpstr>
      <vt:lpstr>Conclusion.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Renovation</dc:title>
  <dc:creator>Microsoft account</dc:creator>
  <cp:lastModifiedBy>Microsoft account</cp:lastModifiedBy>
  <cp:revision>6</cp:revision>
  <dcterms:created xsi:type="dcterms:W3CDTF">2021-05-19T04:26:35Z</dcterms:created>
  <dcterms:modified xsi:type="dcterms:W3CDTF">2021-05-19T05:05:59Z</dcterms:modified>
</cp:coreProperties>
</file>